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AE56BD64-CC82-46BC-878F-C45FBEB3B707}" type="datetimeFigureOut">
              <a:rPr lang="nl-NL" smtClean="0"/>
              <a:t>7-12-2016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6ADB1988-25F3-4DD3-A739-FF6D6C054218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1137032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6BD64-CC82-46BC-878F-C45FBEB3B707}" type="datetimeFigureOut">
              <a:rPr lang="nl-NL" smtClean="0"/>
              <a:t>7-12-2016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1988-25F3-4DD3-A739-FF6D6C0542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6501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6BD64-CC82-46BC-878F-C45FBEB3B707}" type="datetimeFigureOut">
              <a:rPr lang="nl-NL" smtClean="0"/>
              <a:t>7-12-2016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1988-25F3-4DD3-A739-FF6D6C0542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1981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6BD64-CC82-46BC-878F-C45FBEB3B707}" type="datetimeFigureOut">
              <a:rPr lang="nl-NL" smtClean="0"/>
              <a:t>7-12-2016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1988-25F3-4DD3-A739-FF6D6C0542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18553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6BD64-CC82-46BC-878F-C45FBEB3B707}" type="datetimeFigureOut">
              <a:rPr lang="nl-NL" smtClean="0"/>
              <a:t>7-12-2016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1988-25F3-4DD3-A739-FF6D6C054218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59051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6BD64-CC82-46BC-878F-C45FBEB3B707}" type="datetimeFigureOut">
              <a:rPr lang="nl-NL" smtClean="0"/>
              <a:t>7-12-2016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1988-25F3-4DD3-A739-FF6D6C0542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8516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nl-NL" smtClean="0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6BD64-CC82-46BC-878F-C45FBEB3B707}" type="datetimeFigureOut">
              <a:rPr lang="nl-NL" smtClean="0"/>
              <a:t>7-12-2016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1988-25F3-4DD3-A739-FF6D6C0542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1311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6BD64-CC82-46BC-878F-C45FBEB3B707}" type="datetimeFigureOut">
              <a:rPr lang="nl-NL" smtClean="0"/>
              <a:t>7-12-2016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1988-25F3-4DD3-A739-FF6D6C0542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34318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6BD64-CC82-46BC-878F-C45FBEB3B707}" type="datetimeFigureOut">
              <a:rPr lang="nl-NL" smtClean="0"/>
              <a:t>7-12-2016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1988-25F3-4DD3-A739-FF6D6C0542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473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6BD64-CC82-46BC-878F-C45FBEB3B707}" type="datetimeFigureOut">
              <a:rPr lang="nl-NL" smtClean="0"/>
              <a:t>7-12-2016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1988-25F3-4DD3-A739-FF6D6C0542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91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blipFill>
            <a:blip r:embed="rId2"/>
            <a:stretch>
              <a:fillRect/>
            </a:stretch>
          </a:blip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6BD64-CC82-46BC-878F-C45FBEB3B707}" type="datetimeFigureOut">
              <a:rPr lang="nl-NL" smtClean="0"/>
              <a:t>7-12-2016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B1988-25F3-4DD3-A739-FF6D6C0542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2342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AE56BD64-CC82-46BC-878F-C45FBEB3B707}" type="datetimeFigureOut">
              <a:rPr lang="nl-NL" smtClean="0"/>
              <a:t>7-12-2016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6ADB1988-25F3-4DD3-A739-FF6D6C05421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3313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Rekenen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Hoofdstuk6</a:t>
            </a:r>
          </a:p>
          <a:p>
            <a:r>
              <a:rPr lang="nl-NL" dirty="0" smtClean="0"/>
              <a:t>Paragraaf 6.3 en 6.4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8081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Inhoud van de les.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Doel van de les.</a:t>
            </a:r>
          </a:p>
          <a:p>
            <a:r>
              <a:rPr lang="nl-NL" dirty="0" smtClean="0"/>
              <a:t>Uitleg paragraaf 6.3 en 6.4.</a:t>
            </a:r>
          </a:p>
          <a:p>
            <a:r>
              <a:rPr lang="nl-NL" dirty="0" smtClean="0"/>
              <a:t>Te maken opdrachten.</a:t>
            </a:r>
          </a:p>
          <a:p>
            <a:r>
              <a:rPr lang="nl-NL" dirty="0" smtClean="0"/>
              <a:t>Doelen behaald?</a:t>
            </a:r>
          </a:p>
          <a:p>
            <a:r>
              <a:rPr lang="nl-NL" dirty="0" smtClean="0"/>
              <a:t>Volgende les.</a:t>
            </a:r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294819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 van de les.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Paragraaf 6.3.</a:t>
            </a:r>
          </a:p>
          <a:p>
            <a:pPr lvl="1"/>
            <a:r>
              <a:rPr lang="nl-NL" dirty="0" smtClean="0"/>
              <a:t>Kennis maken met verschillende soorten grafieken.</a:t>
            </a:r>
          </a:p>
          <a:p>
            <a:r>
              <a:rPr lang="nl-NL" dirty="0" smtClean="0"/>
              <a:t>Paragraaf 6.4.</a:t>
            </a:r>
          </a:p>
          <a:p>
            <a:pPr lvl="1"/>
            <a:r>
              <a:rPr lang="nl-NL" dirty="0" smtClean="0"/>
              <a:t>Kennis maken met verschillende misleidingen bij grafieken en diagrammen. </a:t>
            </a:r>
          </a:p>
        </p:txBody>
      </p:sp>
    </p:spTree>
    <p:extLst>
      <p:ext uri="{BB962C8B-B14F-4D97-AF65-F5344CB8AC3E}">
        <p14:creationId xmlns:p14="http://schemas.microsoft.com/office/powerpoint/2010/main" val="232920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Uitleg paragraaf 6.3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Kennis maken met verschillende soorten grafieken.</a:t>
            </a:r>
          </a:p>
          <a:p>
            <a:r>
              <a:rPr lang="nl-NL" dirty="0" smtClean="0"/>
              <a:t>Cirkeldiagram.</a:t>
            </a:r>
          </a:p>
          <a:p>
            <a:pPr lvl="1"/>
            <a:r>
              <a:rPr lang="nl-NL" dirty="0" smtClean="0"/>
              <a:t>Geheel stelt altijd 100% voor. </a:t>
            </a:r>
          </a:p>
          <a:p>
            <a:pPr lvl="1"/>
            <a:r>
              <a:rPr lang="nl-NL" dirty="0" smtClean="0"/>
              <a:t>De cirkel is verdeeld in stukken noemen we sectoren. </a:t>
            </a:r>
          </a:p>
          <a:p>
            <a:pPr lvl="1"/>
            <a:r>
              <a:rPr lang="nl-NL" dirty="0" smtClean="0"/>
              <a:t>Dit zien we als deel van het geheel.</a:t>
            </a:r>
          </a:p>
          <a:p>
            <a:endParaRPr lang="nl-NL" dirty="0" smtClean="0"/>
          </a:p>
          <a:p>
            <a:pPr marL="274320" lvl="1" indent="0">
              <a:buNone/>
            </a:pPr>
            <a:r>
              <a:rPr lang="nl-NL" dirty="0" smtClean="0"/>
              <a:t>Hoeveel procent van de kamer bestaat uit de PvdA?</a:t>
            </a:r>
          </a:p>
          <a:p>
            <a:pPr marL="274320" lvl="1" indent="0">
              <a:buNone/>
            </a:pPr>
            <a:r>
              <a:rPr lang="nl-NL" dirty="0" smtClean="0"/>
              <a:t>Hoeveel procent van de kamer bestaat uit de SGP?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91584" y="3152503"/>
            <a:ext cx="2822008" cy="2536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1306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Steelbladdiagram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Steelbladdiagram wordt elk getal gesplitst in twee delen bijvoorbeeld in tientallen en eenheden.</a:t>
            </a:r>
          </a:p>
          <a:p>
            <a:endParaRPr lang="nl-NL" dirty="0"/>
          </a:p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1" y="2714080"/>
            <a:ext cx="4325030" cy="3239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599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Uitleg paragraaf 6.4</a:t>
            </a:r>
            <a:endParaRPr lang="nl-NL" dirty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61872" y="2691359"/>
            <a:ext cx="4137442" cy="1666969"/>
          </a:xfrm>
          <a:prstGeom prst="rect">
            <a:avLst/>
          </a:prstGeom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0430" y="2115327"/>
            <a:ext cx="3513501" cy="1885950"/>
          </a:xfrm>
          <a:prstGeom prst="rect">
            <a:avLst/>
          </a:prstGeom>
        </p:spPr>
      </p:pic>
      <p:sp>
        <p:nvSpPr>
          <p:cNvPr id="6" name="AutoShape 2" descr="Afbeeldingsresultaat voor grafiek zonder zaagtand"/>
          <p:cNvSpPr>
            <a:spLocks noChangeAspect="1" noChangeArrowheads="1"/>
          </p:cNvSpPr>
          <p:nvPr/>
        </p:nvSpPr>
        <p:spPr bwMode="auto">
          <a:xfrm flipH="1" flipV="1">
            <a:off x="1875423" y="4868089"/>
            <a:ext cx="8078473" cy="1088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7" name="AutoShape 4" descr="Afbeeldingsresultaat voor grafiek zonder zaagtand"/>
          <p:cNvSpPr>
            <a:spLocks noChangeAspect="1" noChangeArrowheads="1"/>
          </p:cNvSpPr>
          <p:nvPr/>
        </p:nvSpPr>
        <p:spPr bwMode="auto">
          <a:xfrm>
            <a:off x="1021986" y="4868089"/>
            <a:ext cx="6667683" cy="210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l-NL" dirty="0" smtClean="0"/>
              <a:t>Verticale as niet bij nul laten beginnen. </a:t>
            </a:r>
          </a:p>
          <a:p>
            <a:endParaRPr lang="nl-NL" dirty="0"/>
          </a:p>
          <a:p>
            <a:r>
              <a:rPr lang="nl-NL" dirty="0" smtClean="0"/>
              <a:t>Keuze van de indeling.</a:t>
            </a:r>
          </a:p>
          <a:p>
            <a:endParaRPr lang="nl-NL" dirty="0"/>
          </a:p>
          <a:p>
            <a:r>
              <a:rPr lang="nl-NL" dirty="0" smtClean="0"/>
              <a:t>Opvallende kleuren gebruiken.</a:t>
            </a:r>
            <a:endParaRPr lang="nl-NL" dirty="0"/>
          </a:p>
        </p:txBody>
      </p:sp>
      <p:sp>
        <p:nvSpPr>
          <p:cNvPr id="8" name="AutoShape 6" descr="Afbeeldingsresultaat voor grafiek zonder zaagtand"/>
          <p:cNvSpPr>
            <a:spLocks noChangeAspect="1" noChangeArrowheads="1"/>
          </p:cNvSpPr>
          <p:nvPr/>
        </p:nvSpPr>
        <p:spPr bwMode="auto">
          <a:xfrm>
            <a:off x="-3175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9" name="AutoShape 8" descr="Afbeeldingsresultaat voor grafiek zonder zaagtand"/>
          <p:cNvSpPr>
            <a:spLocks noChangeAspect="1" noChangeArrowheads="1"/>
          </p:cNvSpPr>
          <p:nvPr/>
        </p:nvSpPr>
        <p:spPr bwMode="auto">
          <a:xfrm>
            <a:off x="730250" y="1810527"/>
            <a:ext cx="634111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nl-NL" dirty="0" smtClean="0"/>
              <a:t>Verschillende manier die misleidend zijn.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25780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Te maken opdrachten.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ym typeface="Wingdings" panose="05000000000000000000" pitchFamily="2" charset="2"/>
              </a:rPr>
              <a:t> 6.3  Opdracht 1 tot en met 8.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 6.4  Opdracht 1 tot en met 5.</a:t>
            </a:r>
          </a:p>
          <a:p>
            <a:endParaRPr lang="nl-NL" dirty="0" smtClean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Vragen? Ik loop rond om deze te beantwoorden.</a:t>
            </a:r>
            <a:endParaRPr lang="nl-NL" dirty="0">
              <a:sym typeface="Wingdings" panose="05000000000000000000" pitchFamily="2" charset="2"/>
            </a:endParaRPr>
          </a:p>
          <a:p>
            <a:r>
              <a:rPr lang="nl-NL" dirty="0" smtClean="0">
                <a:sym typeface="Wingdings" panose="05000000000000000000" pitchFamily="2" charset="2"/>
              </a:rPr>
              <a:t>Maken in 50 minuten.</a:t>
            </a:r>
          </a:p>
          <a:p>
            <a:r>
              <a:rPr lang="nl-NL" dirty="0" smtClean="0">
                <a:sym typeface="Wingdings" panose="05000000000000000000" pitchFamily="2" charset="2"/>
              </a:rPr>
              <a:t>Klaar? Na kijken bij mij aan het bureau.</a:t>
            </a:r>
          </a:p>
          <a:p>
            <a:endParaRPr lang="nl-NL" dirty="0" smtClean="0">
              <a:sym typeface="Wingdings" panose="05000000000000000000" pitchFamily="2" charset="2"/>
            </a:endParaRP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3637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Doelen behaald?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Paragraaf 6.3.</a:t>
            </a:r>
          </a:p>
          <a:p>
            <a:pPr lvl="1"/>
            <a:r>
              <a:rPr lang="nl-NL" dirty="0"/>
              <a:t>Kennis maken met verschillende soorten grafieken</a:t>
            </a:r>
            <a:r>
              <a:rPr lang="nl-NL" dirty="0" smtClean="0"/>
              <a:t>.</a:t>
            </a:r>
          </a:p>
          <a:p>
            <a:pPr lvl="2"/>
            <a:endParaRPr lang="nl-NL" dirty="0"/>
          </a:p>
          <a:p>
            <a:r>
              <a:rPr lang="nl-NL" dirty="0"/>
              <a:t>Paragraaf 6.4.</a:t>
            </a:r>
          </a:p>
          <a:p>
            <a:pPr lvl="1"/>
            <a:r>
              <a:rPr lang="nl-NL" dirty="0"/>
              <a:t>Kennis maken met verschillende misleidingen bij grafieken en diagrammen. 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02623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Volgende les.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Paragraaf 6.5.</a:t>
            </a:r>
          </a:p>
          <a:p>
            <a:pPr lvl="1"/>
            <a:r>
              <a:rPr lang="nl-NL" dirty="0" smtClean="0"/>
              <a:t>Aflezen van schema’s, roosters en lijsten.</a:t>
            </a:r>
          </a:p>
          <a:p>
            <a:r>
              <a:rPr lang="nl-NL" dirty="0" smtClean="0"/>
              <a:t>Paragraaf 6.6</a:t>
            </a:r>
            <a:endParaRPr lang="nl-NL" dirty="0"/>
          </a:p>
          <a:p>
            <a:pPr lvl="1"/>
            <a:r>
              <a:rPr lang="nl-NL" dirty="0" smtClean="0"/>
              <a:t>Combineren van wat je dit hoofdstuk geleerd hebt. </a:t>
            </a:r>
          </a:p>
        </p:txBody>
      </p:sp>
    </p:spTree>
    <p:extLst>
      <p:ext uri="{BB962C8B-B14F-4D97-AF65-F5344CB8AC3E}">
        <p14:creationId xmlns:p14="http://schemas.microsoft.com/office/powerpoint/2010/main" val="4026481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Weergave</Template>
  <TotalTime>188</TotalTime>
  <Words>259</Words>
  <Application>Microsoft Office PowerPoint</Application>
  <PresentationFormat>Breedbeeld</PresentationFormat>
  <Paragraphs>50</Paragraphs>
  <Slides>9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4" baseType="lpstr">
      <vt:lpstr>Arial</vt:lpstr>
      <vt:lpstr>Century Schoolbook</vt:lpstr>
      <vt:lpstr>Wingdings</vt:lpstr>
      <vt:lpstr>Wingdings 2</vt:lpstr>
      <vt:lpstr>View</vt:lpstr>
      <vt:lpstr>Rekenen </vt:lpstr>
      <vt:lpstr>Inhoud van de les.</vt:lpstr>
      <vt:lpstr>Doel van de les. </vt:lpstr>
      <vt:lpstr>Uitleg paragraaf 6.3</vt:lpstr>
      <vt:lpstr>Steelbladdiagram</vt:lpstr>
      <vt:lpstr>Uitleg paragraaf 6.4</vt:lpstr>
      <vt:lpstr>Te maken opdrachten. </vt:lpstr>
      <vt:lpstr>Doelen behaald?</vt:lpstr>
      <vt:lpstr>Volgende les.</vt:lpstr>
    </vt:vector>
  </TitlesOfParts>
  <Company>Deltion College Zwolle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Rekenen</dc:title>
  <dc:creator>Mike Temmink</dc:creator>
  <cp:lastModifiedBy>Mike Temmink</cp:lastModifiedBy>
  <cp:revision>3</cp:revision>
  <dcterms:created xsi:type="dcterms:W3CDTF">2016-12-07T13:59:33Z</dcterms:created>
  <dcterms:modified xsi:type="dcterms:W3CDTF">2016-12-07T17:08:33Z</dcterms:modified>
</cp:coreProperties>
</file>